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DAC06-2C6D-4327-B900-51B708E7A978}" type="datetimeFigureOut">
              <a:rPr lang="aa-ET" smtClean="0"/>
              <a:t>07/08/2024</a:t>
            </a:fld>
            <a:endParaRPr lang="aa-E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a-E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34A29-8EEF-4293-902A-4466A3F7BD86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812361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D09964-D60D-42CB-83D5-7D387FC082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BBDEB4E-8B5D-42A1-92C9-094123B069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702DF5-AA52-4EFF-9BB4-CF28553D0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4E99-D9C0-2D41-9125-6C53198AAAF7}" type="datetime1">
              <a:rPr lang="en-US" smtClean="0"/>
              <a:t>8/7/2024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C5BF266-1E48-4C9D-8B30-CE11976B1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 </a:t>
            </a:r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F86EBE-DCA4-4C2A-AA90-997602093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22153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2F6C80-496C-4D26-A8AE-300E15EC9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CA237E0-D163-44D4-BCDC-0512D33B0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4D1402D-A053-4545-9F22-35296142F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AEA81-FDBB-A145-A5FC-F50C704B6412}" type="datetime1">
              <a:rPr lang="en-US" smtClean="0"/>
              <a:t>8/7/2024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EE2CA4-BBDA-48E9-8B5F-C48A979D5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 </a:t>
            </a:r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E53A39-960C-4790-BF48-6CA7B768B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175993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B302A77-FBE7-42ED-AF95-C4149771F8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0FD6011-EF91-426A-91D8-FEAFD9494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C77B497-1FC7-4A35-846E-8F748271F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2234-6F0A-FE44-AC4E-51746AF45696}" type="datetime1">
              <a:rPr lang="en-US" smtClean="0"/>
              <a:t>8/7/2024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A93A58-69F8-4775-BD47-22EF739CB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 </a:t>
            </a:r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42A886-BFB0-4304-A382-8B4A1CB3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6546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878371-A863-46E8-A646-720B071A8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5FE3D1-76DE-4FD4-8941-9522D45F4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AEB2E4-5FD8-4AA1-A61D-2AC3E84CA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DCAC8-7AF9-004C-BD37-1E8727AE1DCF}" type="datetime1">
              <a:rPr lang="en-US" smtClean="0"/>
              <a:t>8/7/2024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BF898C-65A4-4337-BF9F-2B510AA54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 </a:t>
            </a:r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1F47C2-5389-49E7-AF71-82AE60D6F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349203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BB25B6-6AE3-4735-B780-4BC9651BD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757D670-F076-4D62-9E71-954276237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F81419-A97C-459D-826C-C38413B8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642B-F021-B147-8C16-EA496C00B822}" type="datetime1">
              <a:rPr lang="en-US" smtClean="0"/>
              <a:t>8/7/2024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CBB71F-F854-43CE-BDCF-EC9D1ED72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 </a:t>
            </a:r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FFB37D-BFEC-484C-A6B6-129163DFC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81531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A534A0-2317-4A5A-A786-8FA01936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F2F960-CC8E-453D-92D4-1AE6E908A9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B24D7DB-2834-49E8-A81F-4206AFA5CE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65A2705-975E-46A6-9DAA-6DB47C2C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9321-C31A-3446-87DA-ACA7053B85F1}" type="datetime1">
              <a:rPr lang="en-US" smtClean="0"/>
              <a:t>8/7/2024</a:t>
            </a:fld>
            <a:endParaRPr lang="aa-E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B70BC24-D102-4E02-99C6-55F4020C9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 </a:t>
            </a:r>
            <a:endParaRPr lang="aa-E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796B06A-F90C-4CF3-8B03-4128FBEDA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863585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91266A-9CAA-435A-B0AE-CA6B9E567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87A111A-583C-4743-A492-7285565C2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736DDF6-FB46-4930-9FBA-32EBD7F7B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BAB304B-3C84-4CC3-AF17-EFDDE2D325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6AEB81B-465A-49D5-B4C2-0FA59BFDEA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82F3929-E71E-4F07-A542-DE6FA2644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2A37-4FA4-0D43-BCE0-4CE9D721E679}" type="datetime1">
              <a:rPr lang="en-US" smtClean="0"/>
              <a:t>8/7/2024</a:t>
            </a:fld>
            <a:endParaRPr lang="aa-E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512AC38-1719-47FD-9959-251DED69C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 </a:t>
            </a:r>
            <a:endParaRPr lang="aa-E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DC080AA-A581-4304-9448-24F2ACA86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01377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B961DF-51F6-46D3-9404-9DDB9B9E1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2E329D9-E493-45B1-91BA-13B4289F6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A0CF-A12E-7040-82A1-6FCC060CA065}" type="datetime1">
              <a:rPr lang="en-US" smtClean="0"/>
              <a:t>8/7/2024</a:t>
            </a:fld>
            <a:endParaRPr lang="aa-E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36839A9-7FF2-4113-81DE-B05C578B4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 </a:t>
            </a:r>
            <a:endParaRPr lang="aa-E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7D56EB9-210B-47A6-B0A4-F2A497B7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3233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F892AA5-EC8D-4218-88BD-895015C8E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606C-E73E-9C45-9A8C-C7236E07A1FC}" type="datetime1">
              <a:rPr lang="en-US" smtClean="0"/>
              <a:t>8/7/2024</a:t>
            </a:fld>
            <a:endParaRPr lang="aa-E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F81F5D0-C7BF-4345-9726-0B776BB53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 </a:t>
            </a:r>
            <a:endParaRPr lang="aa-E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568C1F3-F886-42FF-961A-0884A6BC3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615836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481C4F-660A-4A5C-B131-77DDCC366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774B4A-1E55-461A-9D7A-E5C6194AC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751356A-5330-4877-88A4-9212C088D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66D321-59E7-42BF-A89E-818F92894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957C9-D07E-8047-BD46-49CA3ECA2853}" type="datetime1">
              <a:rPr lang="en-US" smtClean="0"/>
              <a:t>8/7/2024</a:t>
            </a:fld>
            <a:endParaRPr lang="aa-E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EB5AD66-1B74-4308-8967-C2BFD6DC3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 </a:t>
            </a:r>
            <a:endParaRPr lang="aa-E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06E632-ED27-4220-BB75-0F237D277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55519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952F95-C3F1-4ADF-A47A-E87A332ED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DA9C9EE-695E-47ED-B644-FBDE3237E6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a-E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A37F40F-C22A-4A43-AA7E-7C1693746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E569048-B15E-437E-9A93-7AD1E59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F6225-0062-6149-A26B-8B543A002C9F}" type="datetime1">
              <a:rPr lang="en-US" smtClean="0"/>
              <a:t>8/7/2024</a:t>
            </a:fld>
            <a:endParaRPr lang="aa-E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F3BD44-DD5D-40DC-885F-92943DD58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Rawalpindi Women University, </a:t>
            </a:r>
            <a:endParaRPr lang="aa-E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12824C-EA25-4819-86C5-7E1C46135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406335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8845821-04C1-48BF-AC6B-913181D43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a-E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AAE1B2E-B4A0-446D-82D3-2F63CA09E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a-E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8291A5-A618-4BEF-8C45-91E7DDF2D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7177B-BBFF-A94B-A9CF-0585D73BDA6B}" type="datetime1">
              <a:rPr lang="en-US" smtClean="0"/>
              <a:t>8/7/2024</a:t>
            </a:fld>
            <a:endParaRPr lang="aa-E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938DBE-271E-43E0-BFCD-493FC686A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Rawalpindi Women University, </a:t>
            </a:r>
            <a:endParaRPr lang="aa-E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4C2CF0-9AAC-42FF-B859-E8EB71D36A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A5800-7467-409C-AD3F-D20E5F72F7FD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01815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6C1FF5-A686-4A8A-B99C-AB06A3F26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1195"/>
            <a:ext cx="9144000" cy="2387600"/>
          </a:xfrm>
        </p:spPr>
        <p:txBody>
          <a:bodyPr/>
          <a:lstStyle/>
          <a:p>
            <a:endParaRPr lang="aa-E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E2611D5-1829-4F57-9D12-B661F78A1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endParaRPr lang="aa-ET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8909FEB-8F5A-4014-940E-3EC2517FCCE2}"/>
              </a:ext>
            </a:extLst>
          </p:cNvPr>
          <p:cNvSpPr txBox="1"/>
          <p:nvPr/>
        </p:nvSpPr>
        <p:spPr>
          <a:xfrm>
            <a:off x="1632364" y="75138"/>
            <a:ext cx="896419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3rd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of Social Sciences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“Contemporary World: Challenges and Transformations,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2024”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CWCT-2024)</a:t>
            </a:r>
            <a:endParaRPr lang="aa-ET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8AEE722E-EA1B-4E0A-AF16-394258ADF9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22" y="9430"/>
            <a:ext cx="1214560" cy="1128300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28EDE7EF-7031-43F7-88BC-B3D0B3FBF831}"/>
              </a:ext>
            </a:extLst>
          </p:cNvPr>
          <p:cNvCxnSpPr>
            <a:cxnSpLocks/>
          </p:cNvCxnSpPr>
          <p:nvPr/>
        </p:nvCxnSpPr>
        <p:spPr>
          <a:xfrm flipV="1">
            <a:off x="0" y="1140186"/>
            <a:ext cx="12192000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2D61193-C38E-45CB-83B3-6C07372CCAE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742" y="32921"/>
            <a:ext cx="1370648" cy="11283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4784E1F-0D0F-8471-D811-7D088CB7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Rawalpindi Women University, </a:t>
            </a:r>
          </a:p>
          <a:p>
            <a:r>
              <a:rPr lang="en-GB" dirty="0"/>
              <a:t>6</a:t>
            </a:r>
            <a:r>
              <a:rPr lang="en-GB" baseline="30000" dirty="0"/>
              <a:t>th</a:t>
            </a:r>
            <a:r>
              <a:rPr lang="en-GB" dirty="0"/>
              <a:t> Road Satellite Town, Rawalpindi 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947755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ORIC</dc:creator>
  <cp:lastModifiedBy>Assistant Computer Programmer</cp:lastModifiedBy>
  <cp:revision>6</cp:revision>
  <dcterms:created xsi:type="dcterms:W3CDTF">2023-11-02T10:42:56Z</dcterms:created>
  <dcterms:modified xsi:type="dcterms:W3CDTF">2024-08-07T08:35:37Z</dcterms:modified>
</cp:coreProperties>
</file>